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459" r:id="rId2"/>
    <p:sldId id="518" r:id="rId3"/>
    <p:sldId id="523" r:id="rId4"/>
    <p:sldId id="520" r:id="rId5"/>
    <p:sldId id="524" r:id="rId6"/>
    <p:sldId id="521" r:id="rId7"/>
    <p:sldId id="522" r:id="rId8"/>
    <p:sldId id="890" r:id="rId9"/>
    <p:sldId id="422" r:id="rId10"/>
    <p:sldId id="388" r:id="rId11"/>
    <p:sldId id="389" r:id="rId12"/>
    <p:sldId id="390" r:id="rId13"/>
    <p:sldId id="805" r:id="rId14"/>
    <p:sldId id="675" r:id="rId15"/>
    <p:sldId id="581" r:id="rId16"/>
    <p:sldId id="650" r:id="rId17"/>
    <p:sldId id="582" r:id="rId18"/>
    <p:sldId id="501" r:id="rId19"/>
    <p:sldId id="896" r:id="rId20"/>
    <p:sldId id="897" r:id="rId21"/>
    <p:sldId id="898" r:id="rId22"/>
    <p:sldId id="899" r:id="rId23"/>
    <p:sldId id="900" r:id="rId24"/>
    <p:sldId id="838" r:id="rId25"/>
    <p:sldId id="840" r:id="rId26"/>
    <p:sldId id="901" r:id="rId27"/>
    <p:sldId id="841" r:id="rId28"/>
    <p:sldId id="842" r:id="rId29"/>
    <p:sldId id="843" r:id="rId30"/>
    <p:sldId id="525" r:id="rId31"/>
    <p:sldId id="540" r:id="rId32"/>
    <p:sldId id="861" r:id="rId33"/>
    <p:sldId id="848" r:id="rId34"/>
    <p:sldId id="791" r:id="rId35"/>
    <p:sldId id="888" r:id="rId36"/>
    <p:sldId id="889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7" autoAdjust="0"/>
    <p:restoredTop sz="82272" autoAdjust="0"/>
  </p:normalViewPr>
  <p:slideViewPr>
    <p:cSldViewPr>
      <p:cViewPr varScale="1">
        <p:scale>
          <a:sx n="91" d="100"/>
          <a:sy n="91" d="100"/>
        </p:scale>
        <p:origin x="1416" y="96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29/05/2023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653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542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208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29/05/2023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04-06-2023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here touching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heart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here healing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heart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025890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0"/>
            <a:ext cx="8856984" cy="666936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here turning lives around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here mending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heart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yeah I worship You Lord</a:t>
            </a:r>
          </a:p>
          <a:p>
            <a:r>
              <a:rPr lang="en-GB" sz="48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108212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0"/>
            <a:ext cx="9036496" cy="666936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That is who You are     x4</a:t>
            </a:r>
          </a:p>
          <a:p>
            <a:endParaRPr lang="en-GB" sz="4600" dirty="0">
              <a:solidFill>
                <a:schemeClr val="bg1"/>
              </a:solidFill>
            </a:endParaRPr>
          </a:p>
          <a:p>
            <a:r>
              <a:rPr lang="en-GB" sz="4600" dirty="0">
                <a:solidFill>
                  <a:schemeClr val="bg1"/>
                </a:solidFill>
              </a:rPr>
              <a:t>Even when I don't see it You're working</a:t>
            </a: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Even when I don't feel it You're working</a:t>
            </a:r>
            <a:br>
              <a:rPr lang="en-GB" sz="4600" dirty="0">
                <a:solidFill>
                  <a:schemeClr val="bg1"/>
                </a:solidFill>
              </a:rPr>
            </a:b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You never stop You never stop working		    x2</a:t>
            </a:r>
            <a:br>
              <a:rPr lang="en-GB" sz="4600" dirty="0">
                <a:solidFill>
                  <a:schemeClr val="bg1"/>
                </a:solidFill>
              </a:rPr>
            </a:br>
            <a:endParaRPr lang="en-GB" sz="4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025516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5000" dirty="0">
                <a:solidFill>
                  <a:schemeClr val="bg1"/>
                </a:solidFill>
              </a:rPr>
              <a:t>All my life You have been so </a:t>
            </a:r>
            <a:r>
              <a:rPr lang="en-GB" sz="5000" dirty="0" err="1">
                <a:solidFill>
                  <a:schemeClr val="bg1"/>
                </a:solidFill>
              </a:rPr>
              <a:t>so</a:t>
            </a:r>
            <a:r>
              <a:rPr lang="en-GB" sz="50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52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Forever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7201044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Chris Tomlin | Jason Ingram | Jenn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S. D. G.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Brian and Jenn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5089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 thousand generations falling down in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sing the song of ages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who've gone before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who will believe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Will sing the song of ages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4097623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-42193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6497808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4083071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you've been forgiven and if you've been redeemed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If you walk in freedom and if you bear His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We'll sing the song forever and amen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044400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4462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28641608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4609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0633232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15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18065426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7033811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8233" y="994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82190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7182354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4107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BAB6BA-941C-5584-FEE9-23C787D72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90" y="24823"/>
            <a:ext cx="8573598" cy="664453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27218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3E0902-A84D-CDE7-34D1-459B19505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27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CC2C4C-FF6F-880A-094F-D0D6D8301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70321"/>
            <a:ext cx="4752528" cy="67173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25502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193F71E8-DDC2-74FF-1A55-0272F86BF31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07936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DD085A-B053-F472-429F-2DD709F898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89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house of the Lord sing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Way Maker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CCLI Song # 7115744</a:t>
            </a:r>
          </a:p>
          <a:p>
            <a:r>
              <a:rPr lang="en-GB" sz="1200" dirty="0" err="1"/>
              <a:t>Osinachi</a:t>
            </a:r>
            <a:r>
              <a:rPr lang="en-GB" sz="1200" dirty="0"/>
              <a:t> </a:t>
            </a:r>
            <a:r>
              <a:rPr lang="en-GB" sz="1200" dirty="0" err="1"/>
              <a:t>Kalu</a:t>
            </a:r>
            <a:r>
              <a:rPr lang="en-GB" sz="1200" dirty="0"/>
              <a:t> </a:t>
            </a:r>
            <a:r>
              <a:rPr lang="en-GB" sz="1200" dirty="0" err="1"/>
              <a:t>Okoro</a:t>
            </a:r>
            <a:r>
              <a:rPr lang="en-GB" sz="1200" dirty="0"/>
              <a:t> </a:t>
            </a:r>
            <a:r>
              <a:rPr lang="en-GB" sz="1200" dirty="0" err="1"/>
              <a:t>Egbu</a:t>
            </a:r>
            <a:endParaRPr lang="en-GB" sz="1200" dirty="0"/>
          </a:p>
          <a:p>
            <a:r>
              <a:rPr lang="en-GB" sz="1200" dirty="0"/>
              <a:t>© 2016 Integrity Music Europe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5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here moving in our midst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here working in this place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974551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4820</TotalTime>
  <Words>1178</Words>
  <Application>Microsoft Office PowerPoint</Application>
  <PresentationFormat>On-screen Show (4:3)</PresentationFormat>
  <Paragraphs>183</Paragraphs>
  <Slides>36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312</cp:revision>
  <dcterms:created xsi:type="dcterms:W3CDTF">2019-09-23T12:06:27Z</dcterms:created>
  <dcterms:modified xsi:type="dcterms:W3CDTF">2023-05-29T16:36:55Z</dcterms:modified>
</cp:coreProperties>
</file>

<file path=docProps/thumbnail.jpeg>
</file>